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3" r:id="rId12"/>
  </p:sldIdLst>
  <p:sldSz cx="9144000" cy="5143500" type="screen16x9"/>
  <p:notesSz cx="6858000" cy="9144000"/>
  <p:embeddedFontLst>
    <p:embeddedFont>
      <p:font typeface="Source Code Pro" panose="020B0604020202020204" charset="0"/>
      <p:regular r:id="rId14"/>
      <p:bold r:id="rId15"/>
      <p:italic r:id="rId16"/>
      <p:boldItalic r:id="rId17"/>
    </p:embeddedFont>
    <p:embeddedFont>
      <p:font typeface="Merriweather" panose="020B0604020202020204" charset="-52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Amatic SC" panose="020B0604020202020204" charset="-79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6404" autoAdjust="0"/>
  </p:normalViewPr>
  <p:slideViewPr>
    <p:cSldViewPr snapToGrid="0">
      <p:cViewPr varScale="1">
        <p:scale>
          <a:sx n="152" d="100"/>
          <a:sy n="152" d="100"/>
        </p:scale>
        <p:origin x="63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a6b6a55b3394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a6b6a55b3394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a6b6a55b3394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a6b6a55b3394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7e0207979b7efb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7e0207979b7efb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700"/>
              <a:t>некий дональд трамп бегает по полю с цветочками и перепрыгивает кактусы</a:t>
            </a:r>
            <a:endParaRPr sz="57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703411" y="4078800"/>
            <a:ext cx="6308400" cy="9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Николаева Кристина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Кожемякова Елизавета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03000"/>
            <a:ext cx="3040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Яндекс Лицей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ФГБОУ ВО “ЧГУ им.И.Н.Ульянова”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37" y="0"/>
            <a:ext cx="5478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2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82425" y="-2"/>
            <a:ext cx="4572000" cy="2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Возможности по усовершенствованию программы </a:t>
            </a:r>
            <a:endParaRPr sz="360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5026718" y="1473545"/>
            <a:ext cx="3683400" cy="3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1 Добавление новых уровней в игру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/>
              <a:t>2 </a:t>
            </a:r>
            <a:r>
              <a:rPr lang="ru" sz="1600" b="1" dirty="0" smtClean="0"/>
              <a:t>Создание магазина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 smtClean="0"/>
              <a:t>3 Создание таблицы рекордов среди всех участников (топ участников)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 smtClean="0"/>
              <a:t>4 Добавление звуков</a:t>
            </a:r>
            <a:endParaRPr sz="1600" b="1" dirty="0"/>
          </a:p>
        </p:txBody>
      </p:sp>
      <p:pic>
        <p:nvPicPr>
          <p:cNvPr id="105" name="Google Shape;105;p20" descr="Скейтбордист в прыжке в скейт-парке в Калифорнии"/>
          <p:cNvPicPr preferRelativeResize="0"/>
          <p:nvPr/>
        </p:nvPicPr>
        <p:blipFill rotWithShape="1">
          <a:blip r:embed="rId3">
            <a:alphaModFix/>
          </a:blip>
          <a:srcRect r="41127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 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6" y="1093838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/>
              <a:t>Созданная нами игра поможет всем желающим увеличить такие качества, как внимание и запоминание, а также весело провести время. Поэтому она будет актуальна среди молодого поколения.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2050" y="1608541"/>
            <a:ext cx="9043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Возможнооусовершенствовроорнгт:</a:t>
            </a:r>
            <a:endParaRPr sz="2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04800" y="1285725"/>
            <a:ext cx="72399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Source Code Pro"/>
                <a:ea typeface="Source Code Pro"/>
                <a:cs typeface="Source Code Pro"/>
                <a:sym typeface="Source Code Pro"/>
              </a:rPr>
              <a:t>В настоящее время у большинства школьников отсутствует такие психологические процессы как внимание и  запоминание.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450" y="2575015"/>
            <a:ext cx="3286550" cy="232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/>
              <a:t>Создать игру, с помощью которой школьник сможет проводить время с пользой и улучшать свои качества.</a:t>
            </a:r>
            <a:endParaRPr sz="22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183481" y="2306714"/>
            <a:ext cx="3648819" cy="265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1</a:t>
            </a:r>
            <a:r>
              <a:rPr lang="en-US" dirty="0" smtClean="0"/>
              <a:t> </a:t>
            </a:r>
            <a:r>
              <a:rPr lang="ru-RU" dirty="0" smtClean="0"/>
              <a:t>Изучить уроки, которые дают в </a:t>
            </a:r>
            <a:r>
              <a:rPr lang="ru-RU" dirty="0" err="1" smtClean="0"/>
              <a:t>ЯндексЛицее</a:t>
            </a:r>
            <a:r>
              <a:rPr lang="ru-RU" dirty="0" smtClean="0"/>
              <a:t>, для написания </a:t>
            </a:r>
            <a:r>
              <a:rPr lang="ru-RU" dirty="0" err="1" smtClean="0"/>
              <a:t>програмы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/>
              <a:t>2 Подобрать подходящие картинки для игры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dirty="0"/>
              <a:t>3 Написать код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93" y="230522"/>
            <a:ext cx="4081233" cy="381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85" y="730320"/>
            <a:ext cx="4131561" cy="372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02" y="0"/>
            <a:ext cx="57783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5" y="104669"/>
            <a:ext cx="6690801" cy="23926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05" y="2612572"/>
            <a:ext cx="6846337" cy="24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6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9876" t="20181" r="48555" b="25085"/>
          <a:stretch/>
        </p:blipFill>
        <p:spPr>
          <a:xfrm>
            <a:off x="1601776" y="10908"/>
            <a:ext cx="6072878" cy="51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5049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139</Words>
  <Application>Microsoft Office PowerPoint</Application>
  <PresentationFormat>Экран (16:9)</PresentationFormat>
  <Paragraphs>21</Paragraphs>
  <Slides>11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Source Code Pro</vt:lpstr>
      <vt:lpstr>Merriweather</vt:lpstr>
      <vt:lpstr>Roboto</vt:lpstr>
      <vt:lpstr>Amatic SC</vt:lpstr>
      <vt:lpstr>Arial</vt:lpstr>
      <vt:lpstr>Beach Day</vt:lpstr>
      <vt:lpstr>некий дональд трамп бегает по полю с цветочками и перепрыгивает кактусы</vt:lpstr>
      <vt:lpstr>Актуальность </vt:lpstr>
      <vt:lpstr>Проблема </vt:lpstr>
      <vt:lpstr>Цель </vt:lpstr>
      <vt:lpstr>Задачи: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Возможности по усовершенствованию программы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некий дональд трамп бегает по полю с цветочками и перепрыгивает кактусы</dc:title>
  <cp:lastModifiedBy>Elisaveta Kozhemyakova</cp:lastModifiedBy>
  <cp:revision>4</cp:revision>
  <dcterms:modified xsi:type="dcterms:W3CDTF">2021-01-30T12:11:49Z</dcterms:modified>
</cp:coreProperties>
</file>